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  <p:sldId id="259" r:id="rId5"/>
    <p:sldId id="261" r:id="rId6"/>
    <p:sldId id="257" r:id="rId7"/>
    <p:sldId id="262" r:id="rId8"/>
    <p:sldId id="264" r:id="rId9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CE6A8D-898B-9DDB-EC47-7F7CEE6BBD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BA9786A-9F54-4C34-7CF7-E4F3CC5771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67CCAA-CF86-4424-2FD1-F47876142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C64E-0FF9-4B39-9191-07E74F9FF569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3D9B82-61A9-6C9F-630B-541F07EC4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CDCF99-3663-649E-DEF9-D08FD4094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A8F1D-9F60-47BD-B5C9-E716C75132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225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FC012B-28E4-C5D0-6527-2898E3758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A8D1EA2-0986-E70F-C72B-9351F47036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B78E7A-78F0-5365-0748-6AD2FC401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C64E-0FF9-4B39-9191-07E74F9FF569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F29869-C00B-7CF2-35EF-49E55D929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9BB8C8-0364-AA87-B547-AC273DE35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A8F1D-9F60-47BD-B5C9-E716C75132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20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A1F6BB4-A49B-5011-1384-431B313764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1F9463E-CE49-EEB5-A0BA-18F7B997CB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5D8A53-6F62-7972-5436-6C1DDA115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C64E-0FF9-4B39-9191-07E74F9FF569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BD8C41-D7CC-5D83-BBB9-3F6DCE846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FF195D-A201-BC1D-077A-24BFD1F40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A8F1D-9F60-47BD-B5C9-E716C75132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258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4185D9-493C-B206-B67E-6740789431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1E39679-3606-1A89-31FC-21566CDC45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C1D0E6-100B-6226-DFD2-B4012DC9E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590A-3205-4B01-989B-E3643AAA0F2C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978DC7-E038-06F0-5FC9-9A08BDD6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13CAA3-AA00-943C-81FD-3763450B9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54F7-4B6E-40D6-AB9D-23A5C99B2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1168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402C6A-44BF-6AFF-EDA1-141DC0B7B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570C8BF-3847-6178-BC72-783AADEE6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628DF6F-AEDB-0A6F-946E-3529B650D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590A-3205-4B01-989B-E3643AAA0F2C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FABD4F-96C0-B5E9-1791-15D77882E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08D071-BFA9-51FC-9039-CDB6D05EE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54F7-4B6E-40D6-AB9D-23A5C99B2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2236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08DB60-9EA4-4166-A8C9-14D7112F4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A55F55A-2912-57BB-CE19-7117CB1E33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63DFB4-38C5-A6DB-E499-414401BA8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590A-3205-4B01-989B-E3643AAA0F2C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632D993-23B3-CD5F-A90D-8AF29466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2780A6-98FE-5193-B384-92C7D54F7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54F7-4B6E-40D6-AB9D-23A5C99B2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2606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74ABE4-1308-5C3F-43B4-A2A38C1EF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EF5BE42-0C3E-4870-AB7A-C19F7E3910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BDA602F-DC4A-F269-3C23-69FCADCB0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157E5B8-A801-1A99-FB79-16EC8E665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590A-3205-4B01-989B-E3643AAA0F2C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F18CDC-A845-A972-1D5D-519CD71C8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03E2DE8-4CFD-62B2-7F8D-99915F564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54F7-4B6E-40D6-AB9D-23A5C99B2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00016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78DA7E-A45A-2E99-29CA-555F95AE1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69586AE-2B15-A046-AD14-ED307B11B9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242D3AA-B38E-4A86-ECA9-7FF89702B0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30B8230-8ADB-1110-9FD9-A267F719A1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9C30AE8-BD27-85D0-5C8C-4D9CE6CA1C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D40E03F-F2DC-7D5F-F3B3-4751CE1D2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590A-3205-4B01-989B-E3643AAA0F2C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B0A6C03-93D5-A610-097C-56AF5BDB1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DCCE28B-67D6-86FB-F9F6-EA7A46A24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54F7-4B6E-40D6-AB9D-23A5C99B2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59286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8BF236-0182-3320-B887-6BE409EDF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82116C9-F772-36AF-E73A-6614D297B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590A-3205-4B01-989B-E3643AAA0F2C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B458138-299E-09E4-09DC-07EC03F57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B7B6602-1D31-F779-B1D0-4270D262C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54F7-4B6E-40D6-AB9D-23A5C99B2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9121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07082F2-F153-2691-F9AD-C7BCB554B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590A-3205-4B01-989B-E3643AAA0F2C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9849561-1F95-F1EC-43A0-69E3AAD32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7A7F23E-2A63-F3D1-DF71-CB8D41CAF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54F7-4B6E-40D6-AB9D-23A5C99B2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38018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145CC9-6752-1B7C-C163-907FCEBDF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0B9CCF5-B2F8-AEC0-5737-66F986312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76E3D3A-070A-A568-A27F-AE792B2286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AFB92AF-7AAB-2D12-BDD3-4BDFB253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590A-3205-4B01-989B-E3643AAA0F2C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058A12D-3529-C2A6-9F6C-0D6A2F0A1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B993C11-A6D9-D68C-1184-6AD334456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54F7-4B6E-40D6-AB9D-23A5C99B2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872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8BFD83-0BC8-8043-0C49-8A584A2A5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7AC5E0-1B42-C142-B6A3-00EB3F719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16EC4B-BB84-C1CD-94D2-3CFE8856D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C64E-0FF9-4B39-9191-07E74F9FF569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66BA0B-AF1D-7858-EDFE-0EB563E67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0C3F6D-C0B3-3120-4454-06CD978BE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A8F1D-9F60-47BD-B5C9-E716C75132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3365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2EA58A-585D-EB72-D34C-3AC86A4B9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071FCB2-66B4-D847-25BA-8C90DAB649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C66DB8A-F276-7D2D-7C34-C88A4D9F9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253BC35-8C65-E714-3360-313E38FAD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590A-3205-4B01-989B-E3643AAA0F2C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CB3AFCC-4D55-68EE-6137-30E5F5A28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AA2D9B-C1E5-CEF7-1B71-B3D27F4A7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54F7-4B6E-40D6-AB9D-23A5C99B2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28778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3F6C31-5389-0B99-C60B-A3D0EE25C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EC31274-34E6-7E3B-E286-E3EB673CBA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829F43-C5E9-2A8E-FE15-8FD746390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590A-3205-4B01-989B-E3643AAA0F2C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147472-16F6-5986-DA01-363A4C321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09AA015-2764-3E4E-C2EF-63A5FE598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54F7-4B6E-40D6-AB9D-23A5C99B2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0794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C3AF29B-BB9C-1E94-41C4-1A4DDB4D57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231DE90-7D44-7D14-282E-1A2D0FE8B5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170289-F467-4CE9-6FD0-7193E6CD5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590A-3205-4B01-989B-E3643AAA0F2C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8BF55DA-A57C-F98D-FBF3-E686FA069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6B7933-0A59-FB95-6D2A-E99767295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554F7-4B6E-40D6-AB9D-23A5C99B2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2790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0318EA-0FD3-F8E5-9CFE-EAB9A916F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C72E7E5-39E1-803F-EB88-22ED5FE0F5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9B675A-CB7B-40DB-3DEB-A32424C77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C64E-0FF9-4B39-9191-07E74F9FF569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CADFA9-8CC6-EE70-4A15-3E6C41AEE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08E317F-7735-E2AA-5181-F3CC4E703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A8F1D-9F60-47BD-B5C9-E716C75132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0130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9EE574-6BC4-7833-D67D-AA3B5164F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92A08EA-8537-E6F3-A723-EB39E67624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8B986D0-D477-E1D3-5A3F-CAD4731CAF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9386FD2-CD53-A4BF-A1E7-C0F5A7B4E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C64E-0FF9-4B39-9191-07E74F9FF569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74B103D-EA12-722D-90C1-8F50C05B0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B27CEFD-6999-84E3-0567-DBC09D42C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A8F1D-9F60-47BD-B5C9-E716C75132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3825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AD838D-175F-9158-BC32-ADAB3E821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B02E7BF-AAC5-3A16-3AEA-E140EBD1CF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DE700EC-8141-B970-B23F-92D6D37D1A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0BF43AA-5959-0841-BE9D-6FEF4E5A81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513D3BB-70C7-1EFC-B3CB-EA34112005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049C097-41A1-4DF3-B2C2-BC41E2A95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C64E-0FF9-4B39-9191-07E74F9FF569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BB927F9-952B-A6C1-1351-84ECDE0E3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73928CE-1152-00EE-C5A5-32E4883F6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A8F1D-9F60-47BD-B5C9-E716C75132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250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9D6ACB-2F26-2B23-2DF7-9AB82DF5E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8BBC684-00A8-64D1-E972-2AF63C05B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C64E-0FF9-4B39-9191-07E74F9FF569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3A48318-E835-8B6D-7DE6-EB2C0FC4F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78295EE-79C5-709D-0439-1D9DB3578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A8F1D-9F60-47BD-B5C9-E716C75132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4460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33DD2A-9DA6-D61E-650F-E73EB745F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C64E-0FF9-4B39-9191-07E74F9FF569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B16BE67-FF1A-6EC5-1C74-97B3F357C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8EC721D-A364-52E1-4D5D-7D1505F50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A8F1D-9F60-47BD-B5C9-E716C75132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4101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11285C-44E2-17B9-F92E-886888133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85DFD6-5A18-830E-30B6-983093922A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B4E2084-F069-CDE8-3952-89E530E657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197AB51-21A7-6BD0-9144-B6B28919D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C64E-0FF9-4B39-9191-07E74F9FF569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2DE09E3-3714-029B-CFE6-BB6245B9E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2080850-AA23-3430-E602-5FECB4B89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A8F1D-9F60-47BD-B5C9-E716C75132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9003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5CA117-FE00-6AB4-920A-673E6845D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2D75EB8-4031-F9BC-4464-B568A9905A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494BC98-A2EF-D9FC-689C-3D26DE2BD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126BB69-97C7-8A51-C466-4DABA21EE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CC64E-0FF9-4B39-9191-07E74F9FF569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58168F8-8152-56A4-444C-B7AD91E38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80DCBD5-2C6F-5F83-E15D-00371D7B2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A8F1D-9F60-47BD-B5C9-E716C75132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3560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5EA6D41-F39B-00DD-F09B-6B2BA4F64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6A23A3-6E05-3D72-681F-497F071D7C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8B4EFD-296B-49D3-109E-A7C9F7CC89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BCC64E-0FF9-4B39-9191-07E74F9FF569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2BA0A4-7724-FD86-2126-B76BA39208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5531D4-980D-F59D-F9AF-AEE570AACF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AA8F1D-9F60-47BD-B5C9-E716C75132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184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0414C60-7A8B-7D46-7E6B-3545FC027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41D11C0-F345-78B8-158B-3B1DE1CE4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9DB8721-FD7E-E2C1-CDEB-AD8B465CB0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E6590A-3205-4B01-989B-E3643AAA0F2C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94420B-CAB5-3914-1EDE-4BB8FA1A15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6C8FBE-7198-6351-D81F-C39F25BF5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D554F7-4B6E-40D6-AB9D-23A5C99B22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691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999C7D-534D-98EB-1F2F-B16E20729F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9700" y="406400"/>
            <a:ext cx="9144000" cy="2387600"/>
          </a:xfrm>
        </p:spPr>
        <p:txBody>
          <a:bodyPr/>
          <a:lstStyle/>
          <a:p>
            <a:r>
              <a:rPr kumimoji="1" lang="ja-JP" altLang="en-US" dirty="0"/>
              <a:t>顔写真申請について</a:t>
            </a:r>
          </a:p>
        </p:txBody>
      </p:sp>
      <p:sp>
        <p:nvSpPr>
          <p:cNvPr id="4" name="字幕 2">
            <a:extLst>
              <a:ext uri="{FF2B5EF4-FFF2-40B4-BE49-F238E27FC236}">
                <a16:creationId xmlns:a16="http://schemas.microsoft.com/office/drawing/2014/main" id="{2EF24D40-246D-050B-9B32-45FC321935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9800" y="3175000"/>
            <a:ext cx="10623550" cy="2616200"/>
          </a:xfrm>
        </p:spPr>
        <p:txBody>
          <a:bodyPr>
            <a:normAutofit fontScale="92500" lnSpcReduction="10000"/>
          </a:bodyPr>
          <a:lstStyle/>
          <a:p>
            <a:pPr algn="l"/>
            <a:endParaRPr lang="en-US" altLang="ja-JP" dirty="0"/>
          </a:p>
          <a:p>
            <a:pPr algn="l"/>
            <a:r>
              <a:rPr lang="ja-JP" altLang="en-US" dirty="0"/>
              <a:t>新入生関係書類に同封している、</a:t>
            </a:r>
            <a:endParaRPr lang="en-US" altLang="ja-JP" dirty="0"/>
          </a:p>
          <a:p>
            <a:pPr algn="l"/>
            <a:r>
              <a:rPr lang="en-US" altLang="ja-JP" sz="3200" b="1" dirty="0"/>
              <a:t>『</a:t>
            </a:r>
            <a:r>
              <a:rPr lang="ja-JP" altLang="en-US" sz="3200" b="1" dirty="0"/>
              <a:t>学生ポータルサイトログイン </a:t>
            </a:r>
            <a:r>
              <a:rPr lang="en-US" altLang="ja-JP" sz="3200" b="1" dirty="0"/>
              <a:t>ID / </a:t>
            </a:r>
            <a:r>
              <a:rPr lang="ja-JP" altLang="en-US" sz="3200" b="1" dirty="0"/>
              <a:t>パスワード通知書</a:t>
            </a:r>
            <a:r>
              <a:rPr lang="en-US" altLang="ja-JP" sz="3200" b="1" dirty="0"/>
              <a:t>』</a:t>
            </a:r>
          </a:p>
          <a:p>
            <a:pPr algn="l"/>
            <a:r>
              <a:rPr lang="ja-JP" altLang="en-US" dirty="0"/>
              <a:t>に記載の</a:t>
            </a:r>
            <a:r>
              <a:rPr lang="en-US" altLang="ja-JP" dirty="0"/>
              <a:t>QR</a:t>
            </a:r>
            <a:r>
              <a:rPr lang="ja-JP" altLang="en-US" dirty="0"/>
              <a:t>コードから接続してください。</a:t>
            </a:r>
            <a:endParaRPr lang="en-US" altLang="ja-JP" dirty="0"/>
          </a:p>
          <a:p>
            <a:pPr algn="l"/>
            <a:endParaRPr kumimoji="1" lang="en-US" altLang="ja-JP" dirty="0"/>
          </a:p>
          <a:p>
            <a:r>
              <a:rPr lang="ja-JP" altLang="en-US" sz="3600" b="1" dirty="0">
                <a:solidFill>
                  <a:srgbClr val="FF0000"/>
                </a:solidFill>
              </a:rPr>
              <a:t>手続期日：</a:t>
            </a:r>
            <a:r>
              <a:rPr lang="ja-JP" altLang="en-US" sz="3600" b="1" u="sng" dirty="0">
                <a:solidFill>
                  <a:srgbClr val="FF0000"/>
                </a:solidFill>
              </a:rPr>
              <a:t>２０２６年３月１０日（火）</a:t>
            </a:r>
            <a:r>
              <a:rPr lang="en-US" altLang="ja-JP" sz="3600" b="1" u="sng" dirty="0">
                <a:solidFill>
                  <a:srgbClr val="FF0000"/>
                </a:solidFill>
              </a:rPr>
              <a:t>16</a:t>
            </a:r>
            <a:r>
              <a:rPr lang="ja-JP" altLang="en-US" sz="3600" b="1" u="sng" dirty="0">
                <a:solidFill>
                  <a:srgbClr val="FF0000"/>
                </a:solidFill>
              </a:rPr>
              <a:t>：</a:t>
            </a:r>
            <a:r>
              <a:rPr lang="en-US" altLang="ja-JP" sz="3600" b="1" u="sng" dirty="0">
                <a:solidFill>
                  <a:srgbClr val="FF0000"/>
                </a:solidFill>
              </a:rPr>
              <a:t>00</a:t>
            </a:r>
            <a:r>
              <a:rPr lang="ja-JP" altLang="en-US" sz="3600" b="1" u="sng" dirty="0">
                <a:solidFill>
                  <a:srgbClr val="FF0000"/>
                </a:solidFill>
              </a:rPr>
              <a:t>厳守</a:t>
            </a:r>
            <a:r>
              <a:rPr kumimoji="1" lang="ja-JP" altLang="en-US" sz="3600" b="1" u="sng" dirty="0">
                <a:solidFill>
                  <a:srgbClr val="FF0000"/>
                </a:solidFill>
              </a:rPr>
              <a:t>　</a:t>
            </a:r>
          </a:p>
        </p:txBody>
      </p:sp>
      <p:pic>
        <p:nvPicPr>
          <p:cNvPr id="3" name="図 2" descr="アイコン&#10;&#10;AI 生成コンテンツは誤りを含む可能性があります。">
            <a:extLst>
              <a:ext uri="{FF2B5EF4-FFF2-40B4-BE49-F238E27FC236}">
                <a16:creationId xmlns:a16="http://schemas.microsoft.com/office/drawing/2014/main" id="{1E4815B1-5AB4-E483-ADEF-EE8A385728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837" y="5910226"/>
            <a:ext cx="3677163" cy="523948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9D4ADD5-F1DE-7930-CBF4-ACE0B40C81BC}"/>
              </a:ext>
            </a:extLst>
          </p:cNvPr>
          <p:cNvSpPr/>
          <p:nvPr/>
        </p:nvSpPr>
        <p:spPr>
          <a:xfrm>
            <a:off x="9829800" y="5935626"/>
            <a:ext cx="1003300" cy="177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3581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6EAF14-A2DE-A6F0-633E-C74616B67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/>
              <a:t>顔写真申請方法①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D1C064D-9997-572B-8F71-2E68CA2F13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kumimoji="1" lang="en-US" altLang="ja-JP" sz="4800" dirty="0"/>
          </a:p>
          <a:p>
            <a:pPr marL="0" indent="0">
              <a:buNone/>
            </a:pPr>
            <a:r>
              <a:rPr kumimoji="1" lang="en-US" altLang="ja-JP" sz="4800" dirty="0"/>
              <a:t>QR</a:t>
            </a:r>
            <a:r>
              <a:rPr kumimoji="1" lang="ja-JP" altLang="en-US" sz="4800" dirty="0"/>
              <a:t>コードから</a:t>
            </a:r>
            <a:endParaRPr kumimoji="1" lang="en-US" altLang="ja-JP" sz="4800" dirty="0"/>
          </a:p>
          <a:p>
            <a:pPr marL="0" indent="0">
              <a:buNone/>
            </a:pPr>
            <a:r>
              <a:rPr kumimoji="1" lang="ja-JP" altLang="en-US" sz="4800" dirty="0"/>
              <a:t>学生ポータルに</a:t>
            </a:r>
            <a:endParaRPr lang="en-US" altLang="ja-JP" sz="4800" dirty="0"/>
          </a:p>
          <a:p>
            <a:pPr marL="0" indent="0">
              <a:buNone/>
            </a:pPr>
            <a:r>
              <a:rPr kumimoji="1" lang="ja-JP" altLang="en-US" sz="4800" dirty="0"/>
              <a:t>アクセス</a:t>
            </a:r>
          </a:p>
        </p:txBody>
      </p:sp>
      <p:pic>
        <p:nvPicPr>
          <p:cNvPr id="5" name="図 4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E064564A-E86E-4EB2-EAB2-DC09A51D90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3556" y="2077002"/>
            <a:ext cx="3567244" cy="329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249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CF5147-7D20-EDCC-DB18-A76EE9D88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/>
              <a:t>顔写真申請方法②</a:t>
            </a:r>
            <a:endParaRPr kumimoji="1" lang="ja-JP" altLang="en-US" dirty="0"/>
          </a:p>
        </p:txBody>
      </p:sp>
      <p:pic>
        <p:nvPicPr>
          <p:cNvPr id="4" name="コンテンツ プレースホルダー 4">
            <a:extLst>
              <a:ext uri="{FF2B5EF4-FFF2-40B4-BE49-F238E27FC236}">
                <a16:creationId xmlns:a16="http://schemas.microsoft.com/office/drawing/2014/main" id="{DBDF4431-4142-A5E0-1255-3BD556FB8F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28890" y="1437254"/>
            <a:ext cx="6314086" cy="4858206"/>
          </a:xfrm>
          <a:prstGeom prst="rect">
            <a:avLst/>
          </a:prstGeom>
        </p:spPr>
      </p:pic>
      <p:sp>
        <p:nvSpPr>
          <p:cNvPr id="5" name="Content Placeholder 8">
            <a:extLst>
              <a:ext uri="{FF2B5EF4-FFF2-40B4-BE49-F238E27FC236}">
                <a16:creationId xmlns:a16="http://schemas.microsoft.com/office/drawing/2014/main" id="{9B566495-C72A-3DB0-FBDD-7D4D470BEC6F}"/>
              </a:ext>
            </a:extLst>
          </p:cNvPr>
          <p:cNvSpPr txBox="1">
            <a:spLocks/>
          </p:cNvSpPr>
          <p:nvPr/>
        </p:nvSpPr>
        <p:spPr>
          <a:xfrm>
            <a:off x="838200" y="2130425"/>
            <a:ext cx="6190412" cy="347186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4000" b="1" dirty="0">
                <a:solidFill>
                  <a:schemeClr val="tx1">
                    <a:alpha val="80000"/>
                  </a:schemeClr>
                </a:solidFill>
              </a:rPr>
              <a:t>ユーザー</a:t>
            </a:r>
            <a:r>
              <a:rPr lang="en-US" altLang="ja-JP" sz="4000" b="1" dirty="0">
                <a:solidFill>
                  <a:schemeClr val="tx1">
                    <a:alpha val="80000"/>
                  </a:schemeClr>
                </a:solidFill>
              </a:rPr>
              <a:t>ID</a:t>
            </a:r>
            <a:r>
              <a:rPr lang="ja-JP" altLang="en-US" sz="4000" b="1" dirty="0">
                <a:solidFill>
                  <a:schemeClr val="tx1">
                    <a:alpha val="80000"/>
                  </a:schemeClr>
                </a:solidFill>
              </a:rPr>
              <a:t>：７桁</a:t>
            </a:r>
            <a:endParaRPr lang="en-US" altLang="ja-JP" sz="4000" b="1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4000" dirty="0">
                <a:solidFill>
                  <a:schemeClr val="tx1">
                    <a:alpha val="80000"/>
                  </a:schemeClr>
                </a:solidFill>
              </a:rPr>
              <a:t>　</a:t>
            </a:r>
            <a:r>
              <a:rPr lang="ja-JP" altLang="en-US" sz="3200" dirty="0">
                <a:solidFill>
                  <a:schemeClr val="tx1">
                    <a:alpha val="80000"/>
                  </a:schemeClr>
                </a:solidFill>
              </a:rPr>
              <a:t>各自の学籍番号</a:t>
            </a:r>
            <a:endParaRPr lang="en-US" altLang="ja-JP" sz="4000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000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4000" b="1" dirty="0">
                <a:solidFill>
                  <a:schemeClr val="tx1">
                    <a:alpha val="80000"/>
                  </a:schemeClr>
                </a:solidFill>
              </a:rPr>
              <a:t>パスワード：６桁</a:t>
            </a:r>
            <a:endParaRPr lang="en-US" altLang="ja-JP" sz="4000" b="1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3200" dirty="0">
                <a:solidFill>
                  <a:schemeClr val="tx1">
                    <a:alpha val="80000"/>
                  </a:schemeClr>
                </a:solidFill>
              </a:rPr>
              <a:t>　 数字のみ</a:t>
            </a:r>
            <a:endParaRPr lang="en-US" altLang="ja-JP" sz="3200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3200" dirty="0">
                <a:solidFill>
                  <a:schemeClr val="tx1">
                    <a:alpha val="80000"/>
                  </a:schemeClr>
                </a:solidFill>
              </a:rPr>
              <a:t>　　　　</a:t>
            </a:r>
            <a:endParaRPr lang="en-US" altLang="ja-JP" sz="3600" b="1" dirty="0">
              <a:solidFill>
                <a:schemeClr val="tx1">
                  <a:alpha val="8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ADLaM Display" panose="02010000000000000000" pitchFamily="2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3600" b="1" dirty="0">
                <a:solidFill>
                  <a:schemeClr val="tx1">
                    <a:alpha val="8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ADLaM Display" panose="02010000000000000000" pitchFamily="2" charset="0"/>
              </a:rPr>
              <a:t>　　　　</a:t>
            </a:r>
            <a:endParaRPr lang="en-US" sz="3200" b="1" dirty="0">
              <a:solidFill>
                <a:schemeClr val="tx1">
                  <a:alpha val="8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ADLaM Display" panose="02010000000000000000" pitchFamily="2" charset="0"/>
            </a:endParaRPr>
          </a:p>
        </p:txBody>
      </p:sp>
      <p:sp>
        <p:nvSpPr>
          <p:cNvPr id="6" name="矢印: 下 5">
            <a:extLst>
              <a:ext uri="{FF2B5EF4-FFF2-40B4-BE49-F238E27FC236}">
                <a16:creationId xmlns:a16="http://schemas.microsoft.com/office/drawing/2014/main" id="{72C05A54-8421-6210-4CB2-40D4A25671F2}"/>
              </a:ext>
            </a:extLst>
          </p:cNvPr>
          <p:cNvSpPr/>
          <p:nvPr/>
        </p:nvSpPr>
        <p:spPr>
          <a:xfrm>
            <a:off x="2595355" y="4604913"/>
            <a:ext cx="533400" cy="660400"/>
          </a:xfrm>
          <a:prstGeom prst="downArrow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2251F03-4126-6123-44B1-5A764D12E124}"/>
              </a:ext>
            </a:extLst>
          </p:cNvPr>
          <p:cNvSpPr/>
          <p:nvPr/>
        </p:nvSpPr>
        <p:spPr>
          <a:xfrm>
            <a:off x="1410138" y="5381626"/>
            <a:ext cx="2903833" cy="6604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>
                <a:latin typeface="+mn-ea"/>
              </a:rPr>
              <a:t>ログイン</a:t>
            </a:r>
          </a:p>
        </p:txBody>
      </p:sp>
    </p:spTree>
    <p:extLst>
      <p:ext uri="{BB962C8B-B14F-4D97-AF65-F5344CB8AC3E}">
        <p14:creationId xmlns:p14="http://schemas.microsoft.com/office/powerpoint/2010/main" val="2631387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グラフィカル ユーザー インターフェイス, アプリケーション, Web サイト&#10;&#10;AI 生成コンテンツは誤りを含む可能性があります。">
            <a:extLst>
              <a:ext uri="{FF2B5EF4-FFF2-40B4-BE49-F238E27FC236}">
                <a16:creationId xmlns:a16="http://schemas.microsoft.com/office/drawing/2014/main" id="{AFA00C91-E9E1-C1BD-C804-7F42DCC2F8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356" y="2066253"/>
            <a:ext cx="5273645" cy="3666102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CC636AE-0235-4083-2CBB-D97F46BA8501}"/>
              </a:ext>
            </a:extLst>
          </p:cNvPr>
          <p:cNvSpPr/>
          <p:nvPr/>
        </p:nvSpPr>
        <p:spPr>
          <a:xfrm>
            <a:off x="155912" y="3903440"/>
            <a:ext cx="656888" cy="1905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4CFB6EF-C094-E89E-068E-7B4F1C4EB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565616"/>
            <a:ext cx="6155988" cy="779829"/>
          </a:xfrm>
        </p:spPr>
        <p:txBody>
          <a:bodyPr anchor="b">
            <a:noAutofit/>
          </a:bodyPr>
          <a:lstStyle/>
          <a:p>
            <a:r>
              <a:rPr lang="ja-JP" altLang="en-US" b="1" dirty="0"/>
              <a:t>顔写真申請方法③</a:t>
            </a:r>
            <a:endParaRPr kumimoji="1" lang="ja-JP" alt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4B2B479-86D4-FF8E-9334-64C0A5DE4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438" y="4814749"/>
            <a:ext cx="1406962" cy="1236781"/>
          </a:xfrm>
          <a:solidFill>
            <a:schemeClr val="tx2">
              <a:lumMod val="50000"/>
              <a:lumOff val="5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ja-JP" altLang="en-US" sz="2000" dirty="0">
                <a:solidFill>
                  <a:schemeClr val="tx1">
                    <a:alpha val="80000"/>
                  </a:schemeClr>
                </a:solidFill>
              </a:rPr>
              <a:t>メニューから各種申請をクリック</a:t>
            </a:r>
            <a:endParaRPr lang="en-US" sz="2000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1C1F963D-46CA-F64B-BCE9-21C26FC9D613}"/>
              </a:ext>
            </a:extLst>
          </p:cNvPr>
          <p:cNvSpPr/>
          <p:nvPr/>
        </p:nvSpPr>
        <p:spPr>
          <a:xfrm>
            <a:off x="4014956" y="4499393"/>
            <a:ext cx="1604794" cy="1445787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A6DEB4AA-8888-377B-721D-A1125E7AA4B2}"/>
              </a:ext>
            </a:extLst>
          </p:cNvPr>
          <p:cNvCxnSpPr>
            <a:cxnSpLocks/>
          </p:cNvCxnSpPr>
          <p:nvPr/>
        </p:nvCxnSpPr>
        <p:spPr>
          <a:xfrm>
            <a:off x="1435100" y="5365729"/>
            <a:ext cx="2455694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図 4" descr="グラフィカル ユーザー インターフェイス">
            <a:extLst>
              <a:ext uri="{FF2B5EF4-FFF2-40B4-BE49-F238E27FC236}">
                <a16:creationId xmlns:a16="http://schemas.microsoft.com/office/drawing/2014/main" id="{3218C0DA-BC6C-EB40-F79C-7230B973E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3139" y="2066253"/>
            <a:ext cx="5397101" cy="4173181"/>
          </a:xfrm>
          <a:prstGeom prst="rect">
            <a:avLst/>
          </a:prstGeom>
        </p:spPr>
      </p:pic>
      <p:sp>
        <p:nvSpPr>
          <p:cNvPr id="11" name="矢印: 右 10">
            <a:extLst>
              <a:ext uri="{FF2B5EF4-FFF2-40B4-BE49-F238E27FC236}">
                <a16:creationId xmlns:a16="http://schemas.microsoft.com/office/drawing/2014/main" id="{681DCAD3-1EFE-843F-767A-03A799430998}"/>
              </a:ext>
            </a:extLst>
          </p:cNvPr>
          <p:cNvSpPr/>
          <p:nvPr/>
        </p:nvSpPr>
        <p:spPr>
          <a:xfrm>
            <a:off x="5444788" y="4403026"/>
            <a:ext cx="1600200" cy="63451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0E64225-5F3A-CC95-95B7-3FB1B95C28BD}"/>
              </a:ext>
            </a:extLst>
          </p:cNvPr>
          <p:cNvSpPr txBox="1"/>
          <p:nvPr/>
        </p:nvSpPr>
        <p:spPr>
          <a:xfrm>
            <a:off x="6724469" y="5846282"/>
            <a:ext cx="3162300" cy="369332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/>
              <a:t>「新規申請」をクリック</a:t>
            </a:r>
            <a:endParaRPr kumimoji="1" lang="ja-JP" altLang="en-US" dirty="0"/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3A49B1C2-EE2D-E733-C173-4C7A0148E011}"/>
              </a:ext>
            </a:extLst>
          </p:cNvPr>
          <p:cNvSpPr/>
          <p:nvPr/>
        </p:nvSpPr>
        <p:spPr>
          <a:xfrm>
            <a:off x="10713633" y="5424421"/>
            <a:ext cx="1208929" cy="1213054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016DEB50-AE6F-84E8-9223-10D79E560E54}"/>
              </a:ext>
            </a:extLst>
          </p:cNvPr>
          <p:cNvCxnSpPr>
            <a:cxnSpLocks/>
          </p:cNvCxnSpPr>
          <p:nvPr/>
        </p:nvCxnSpPr>
        <p:spPr>
          <a:xfrm>
            <a:off x="9398000" y="6030948"/>
            <a:ext cx="1315633" cy="2058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9008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402AAA-5777-F435-33DB-8FD84D64F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/>
              <a:t>顔写真申請方法④</a:t>
            </a:r>
            <a:endParaRPr kumimoji="1" lang="ja-JP" altLang="en-US" dirty="0"/>
          </a:p>
        </p:txBody>
      </p:sp>
      <p:pic>
        <p:nvPicPr>
          <p:cNvPr id="5" name="図 4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66F4CC4B-009F-922C-F862-93AD98D39D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800" y="1841500"/>
            <a:ext cx="5664200" cy="4203700"/>
          </a:xfrm>
          <a:prstGeom prst="rect">
            <a:avLst/>
          </a:prstGeom>
        </p:spPr>
      </p:pic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31BC0226-BEBA-3F7C-53F2-9B0258836681}"/>
              </a:ext>
            </a:extLst>
          </p:cNvPr>
          <p:cNvSpPr txBox="1">
            <a:spLocks/>
          </p:cNvSpPr>
          <p:nvPr/>
        </p:nvSpPr>
        <p:spPr>
          <a:xfrm>
            <a:off x="269438" y="4658339"/>
            <a:ext cx="1800662" cy="86616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chemeClr val="tx1">
                    <a:alpha val="80000"/>
                  </a:schemeClr>
                </a:solidFill>
              </a:rPr>
              <a:t>顔写真申請を選択</a:t>
            </a:r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CE990D3B-4D29-4396-B77C-C580D0D808A5}"/>
              </a:ext>
            </a:extLst>
          </p:cNvPr>
          <p:cNvSpPr/>
          <p:nvPr/>
        </p:nvSpPr>
        <p:spPr>
          <a:xfrm>
            <a:off x="3400862" y="4872683"/>
            <a:ext cx="2145384" cy="424968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F69A79C4-C7FA-A223-64E1-60C0028C0596}"/>
              </a:ext>
            </a:extLst>
          </p:cNvPr>
          <p:cNvCxnSpPr>
            <a:cxnSpLocks/>
          </p:cNvCxnSpPr>
          <p:nvPr/>
        </p:nvCxnSpPr>
        <p:spPr>
          <a:xfrm>
            <a:off x="1513150" y="5110567"/>
            <a:ext cx="175075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図 10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CC147920-206C-AA79-8015-33FE193968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0560" y="1841500"/>
            <a:ext cx="5608438" cy="3833812"/>
          </a:xfrm>
          <a:prstGeom prst="rect">
            <a:avLst/>
          </a:prstGeom>
        </p:spPr>
      </p:pic>
      <p:sp>
        <p:nvSpPr>
          <p:cNvPr id="9" name="矢印: 右 8">
            <a:extLst>
              <a:ext uri="{FF2B5EF4-FFF2-40B4-BE49-F238E27FC236}">
                <a16:creationId xmlns:a16="http://schemas.microsoft.com/office/drawing/2014/main" id="{E1B5F339-4F88-4D12-1B8A-D8E0A4084F87}"/>
              </a:ext>
            </a:extLst>
          </p:cNvPr>
          <p:cNvSpPr/>
          <p:nvPr/>
        </p:nvSpPr>
        <p:spPr>
          <a:xfrm>
            <a:off x="5740460" y="3943350"/>
            <a:ext cx="1866840" cy="63451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楕円 12">
            <a:extLst>
              <a:ext uri="{FF2B5EF4-FFF2-40B4-BE49-F238E27FC236}">
                <a16:creationId xmlns:a16="http://schemas.microsoft.com/office/drawing/2014/main" id="{A0ECB85F-D0FC-3260-5A09-9DF476B6B5B4}"/>
              </a:ext>
            </a:extLst>
          </p:cNvPr>
          <p:cNvSpPr/>
          <p:nvPr/>
        </p:nvSpPr>
        <p:spPr>
          <a:xfrm>
            <a:off x="7607300" y="4835446"/>
            <a:ext cx="2145384" cy="424968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3D988B53-E0B0-C7BB-D9D7-AD270AE2ED97}"/>
              </a:ext>
            </a:extLst>
          </p:cNvPr>
          <p:cNvCxnSpPr>
            <a:cxnSpLocks/>
          </p:cNvCxnSpPr>
          <p:nvPr/>
        </p:nvCxnSpPr>
        <p:spPr>
          <a:xfrm flipH="1">
            <a:off x="9840650" y="5047067"/>
            <a:ext cx="725750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8">
            <a:extLst>
              <a:ext uri="{FF2B5EF4-FFF2-40B4-BE49-F238E27FC236}">
                <a16:creationId xmlns:a16="http://schemas.microsoft.com/office/drawing/2014/main" id="{4E77038B-5DB1-B510-B1FB-3DD28BF739EA}"/>
              </a:ext>
            </a:extLst>
          </p:cNvPr>
          <p:cNvSpPr txBox="1">
            <a:spLocks/>
          </p:cNvSpPr>
          <p:nvPr/>
        </p:nvSpPr>
        <p:spPr>
          <a:xfrm>
            <a:off x="10694316" y="4677486"/>
            <a:ext cx="1228246" cy="997825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chemeClr val="tx1">
                    <a:alpha val="80000"/>
                  </a:schemeClr>
                </a:solidFill>
              </a:rPr>
              <a:t>申請を押下</a:t>
            </a:r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092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A107C6-647B-EDEF-1B02-232E375A5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/>
              <a:t>顔写真申請方法⑤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86F9998-0811-0426-9ADB-136EAADA56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140A66D1-D9F4-8FEB-8602-BB430A8E05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11" y="1315603"/>
            <a:ext cx="10462821" cy="5177272"/>
          </a:xfrm>
          <a:prstGeom prst="rect">
            <a:avLst/>
          </a:prstGeom>
        </p:spPr>
      </p:pic>
      <p:sp>
        <p:nvSpPr>
          <p:cNvPr id="6" name="楕円 5">
            <a:extLst>
              <a:ext uri="{FF2B5EF4-FFF2-40B4-BE49-F238E27FC236}">
                <a16:creationId xmlns:a16="http://schemas.microsoft.com/office/drawing/2014/main" id="{DBB9C886-F288-93C1-1B65-B4C8D5CFDBA7}"/>
              </a:ext>
            </a:extLst>
          </p:cNvPr>
          <p:cNvSpPr/>
          <p:nvPr/>
        </p:nvSpPr>
        <p:spPr>
          <a:xfrm>
            <a:off x="2994462" y="2700982"/>
            <a:ext cx="6022538" cy="57561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Content Placeholder 8">
            <a:extLst>
              <a:ext uri="{FF2B5EF4-FFF2-40B4-BE49-F238E27FC236}">
                <a16:creationId xmlns:a16="http://schemas.microsoft.com/office/drawing/2014/main" id="{16083FFA-26A1-499F-0CF1-658E186BE14C}"/>
              </a:ext>
            </a:extLst>
          </p:cNvPr>
          <p:cNvSpPr txBox="1">
            <a:spLocks/>
          </p:cNvSpPr>
          <p:nvPr/>
        </p:nvSpPr>
        <p:spPr>
          <a:xfrm>
            <a:off x="8486337" y="1262947"/>
            <a:ext cx="2971351" cy="1171395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chemeClr val="tx1">
                    <a:alpha val="80000"/>
                  </a:schemeClr>
                </a:solidFill>
              </a:rPr>
              <a:t>①あらかじめ撮影した画像を選択して取り込みます</a:t>
            </a:r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7B247FBC-5757-457E-E4BF-DB72431AE623}"/>
              </a:ext>
            </a:extLst>
          </p:cNvPr>
          <p:cNvCxnSpPr>
            <a:cxnSpLocks/>
          </p:cNvCxnSpPr>
          <p:nvPr/>
        </p:nvCxnSpPr>
        <p:spPr>
          <a:xfrm flipH="1">
            <a:off x="7607749" y="2254960"/>
            <a:ext cx="774700" cy="33175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楕円 9">
            <a:extLst>
              <a:ext uri="{FF2B5EF4-FFF2-40B4-BE49-F238E27FC236}">
                <a16:creationId xmlns:a16="http://schemas.microsoft.com/office/drawing/2014/main" id="{9429EFF9-9820-A567-2D6A-83627C541F05}"/>
              </a:ext>
            </a:extLst>
          </p:cNvPr>
          <p:cNvSpPr/>
          <p:nvPr/>
        </p:nvSpPr>
        <p:spPr>
          <a:xfrm>
            <a:off x="4316631" y="3380055"/>
            <a:ext cx="2896969" cy="226747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Content Placeholder 8">
            <a:extLst>
              <a:ext uri="{FF2B5EF4-FFF2-40B4-BE49-F238E27FC236}">
                <a16:creationId xmlns:a16="http://schemas.microsoft.com/office/drawing/2014/main" id="{18DC34F7-FA19-B8B7-F938-2A7CBA72B2CF}"/>
              </a:ext>
            </a:extLst>
          </p:cNvPr>
          <p:cNvSpPr txBox="1">
            <a:spLocks/>
          </p:cNvSpPr>
          <p:nvPr/>
        </p:nvSpPr>
        <p:spPr>
          <a:xfrm>
            <a:off x="8486337" y="3581402"/>
            <a:ext cx="2971351" cy="1171395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chemeClr val="tx1">
                    <a:alpha val="80000"/>
                  </a:schemeClr>
                </a:solidFill>
              </a:rPr>
              <a:t>②顔写真の選択後、１～３の編集を行います</a:t>
            </a:r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22C5081D-868E-DFD9-6861-3C0328C7F56E}"/>
              </a:ext>
            </a:extLst>
          </p:cNvPr>
          <p:cNvCxnSpPr>
            <a:cxnSpLocks/>
          </p:cNvCxnSpPr>
          <p:nvPr/>
        </p:nvCxnSpPr>
        <p:spPr>
          <a:xfrm flipH="1">
            <a:off x="4848121" y="4395803"/>
            <a:ext cx="3534328" cy="1146594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8">
            <a:extLst>
              <a:ext uri="{FF2B5EF4-FFF2-40B4-BE49-F238E27FC236}">
                <a16:creationId xmlns:a16="http://schemas.microsoft.com/office/drawing/2014/main" id="{19404978-FC04-250E-0A0D-FB62BBCA1796}"/>
              </a:ext>
            </a:extLst>
          </p:cNvPr>
          <p:cNvSpPr txBox="1">
            <a:spLocks/>
          </p:cNvSpPr>
          <p:nvPr/>
        </p:nvSpPr>
        <p:spPr>
          <a:xfrm>
            <a:off x="391411" y="3555385"/>
            <a:ext cx="2466089" cy="1171395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chemeClr val="tx1">
                    <a:alpha val="80000"/>
                  </a:schemeClr>
                </a:solidFill>
              </a:rPr>
              <a:t>③最後にアップロードを押下します</a:t>
            </a:r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5A77A77B-BE0C-E2FA-1F2E-09CC6EB5F88F}"/>
              </a:ext>
            </a:extLst>
          </p:cNvPr>
          <p:cNvCxnSpPr>
            <a:cxnSpLocks/>
          </p:cNvCxnSpPr>
          <p:nvPr/>
        </p:nvCxnSpPr>
        <p:spPr>
          <a:xfrm flipV="1">
            <a:off x="2961388" y="3617676"/>
            <a:ext cx="1470912" cy="53428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3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C90E4C7-0E9B-6542-DF2E-5274F3483B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sz="6000" dirty="0"/>
              <a:t>申請完了！！</a:t>
            </a:r>
            <a:endParaRPr kumimoji="1" lang="en-US" altLang="ja-JP" sz="6000" dirty="0"/>
          </a:p>
          <a:p>
            <a:pPr marL="0" indent="0" algn="ctr">
              <a:buNone/>
            </a:pPr>
            <a:endParaRPr kumimoji="1" lang="en-US" altLang="ja-JP" sz="6000" dirty="0"/>
          </a:p>
          <a:p>
            <a:pPr marL="0" indent="0" algn="ctr">
              <a:buNone/>
            </a:pPr>
            <a:r>
              <a:rPr lang="ja-JP" altLang="en-US" sz="5400" dirty="0"/>
              <a:t>ご協力ありがとうございました。</a:t>
            </a:r>
            <a:endParaRPr kumimoji="1" lang="ja-JP" altLang="en-US" sz="5400" dirty="0"/>
          </a:p>
        </p:txBody>
      </p:sp>
    </p:spTree>
    <p:extLst>
      <p:ext uri="{BB962C8B-B14F-4D97-AF65-F5344CB8AC3E}">
        <p14:creationId xmlns:p14="http://schemas.microsoft.com/office/powerpoint/2010/main" val="3693612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151</Words>
  <Application>Microsoft Office PowerPoint</Application>
  <PresentationFormat>ワイド画面</PresentationFormat>
  <Paragraphs>34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7</vt:i4>
      </vt:variant>
    </vt:vector>
  </HeadingPairs>
  <TitlesOfParts>
    <vt:vector size="13" baseType="lpstr">
      <vt:lpstr>BIZ UDPゴシック</vt:lpstr>
      <vt:lpstr>游ゴシック</vt:lpstr>
      <vt:lpstr>游ゴシック Light</vt:lpstr>
      <vt:lpstr>Arial</vt:lpstr>
      <vt:lpstr>Office テーマ</vt:lpstr>
      <vt:lpstr>1_Office テーマ</vt:lpstr>
      <vt:lpstr>顔写真申請について</vt:lpstr>
      <vt:lpstr>顔写真申請方法①</vt:lpstr>
      <vt:lpstr>顔写真申請方法②</vt:lpstr>
      <vt:lpstr>顔写真申請方法③</vt:lpstr>
      <vt:lpstr>顔写真申請方法④</vt:lpstr>
      <vt:lpstr>顔写真申請方法⑤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jikei</dc:creator>
  <cp:lastModifiedBy>jikei</cp:lastModifiedBy>
  <cp:revision>2</cp:revision>
  <cp:lastPrinted>2026-02-19T07:37:05Z</cp:lastPrinted>
  <dcterms:created xsi:type="dcterms:W3CDTF">2026-02-19T07:17:50Z</dcterms:created>
  <dcterms:modified xsi:type="dcterms:W3CDTF">2026-02-19T07:39:48Z</dcterms:modified>
</cp:coreProperties>
</file>